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4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73C7A-06DE-4EE6-A487-DA2CCF530B78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CD2E3-2D6B-4E52-9D4B-D9FC6340F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D2E3-2D6B-4E52-9D4B-D9FC6340FED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2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6C9-E373-4861-9D4D-6EBC2011E443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C9A4-AEDA-42A1-BA2D-1777509E7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Obj. 4.01 Physical Development</a:t>
            </a:r>
            <a:br>
              <a:rPr lang="en-US" dirty="0" smtClean="0"/>
            </a:br>
            <a:r>
              <a:rPr lang="en-US" dirty="0" smtClean="0"/>
              <a:t>0-12 months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886200"/>
            <a:ext cx="32766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Documents and Settings\Administrator\Local Settings\Temporary Internet Files\Content.IE5\S5QFKH6F\MPj043850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962400"/>
            <a:ext cx="3265714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Shrill but softens as lungs mature</a:t>
            </a:r>
          </a:p>
          <a:p>
            <a:r>
              <a:rPr lang="en-US" dirty="0" smtClean="0"/>
              <a:t>Changes in voice results from physical growth of the throat muscles, tongue, lips, teeth.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2530" name="Picture 2" descr="C:\Documents and Settings\Administrator\Local Settings\Temporary Internet Files\Content.IE5\WPARSHYB\MPj026221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05200"/>
            <a:ext cx="3276600" cy="2712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birth babies have little control over their muscles</a:t>
            </a:r>
          </a:p>
          <a:p>
            <a:pPr lvl="0"/>
            <a:r>
              <a:rPr lang="en-US" dirty="0"/>
              <a:t>Gross motor skills involve use of large muscles such as arms and legs</a:t>
            </a:r>
          </a:p>
          <a:p>
            <a:pPr lvl="0"/>
            <a:r>
              <a:rPr lang="en-US" dirty="0"/>
              <a:t>Fine motor skills involve use of small muscles such as hands and fingers</a:t>
            </a:r>
          </a:p>
          <a:p>
            <a:pPr lvl="0"/>
            <a:r>
              <a:rPr lang="en-US" dirty="0"/>
              <a:t>Touch becomes a more important sense for learning as year progresses</a:t>
            </a:r>
          </a:p>
          <a:p>
            <a:pPr lvl="0"/>
            <a:r>
              <a:rPr lang="en-US" dirty="0"/>
              <a:t>Milestones of gross and fine motor skills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birth babies have an automatic set of reflexes to help them survive</a:t>
            </a:r>
          </a:p>
          <a:p>
            <a:pPr lvl="0"/>
            <a:r>
              <a:rPr lang="en-US" dirty="0" smtClean="0"/>
              <a:t>Startle</a:t>
            </a:r>
          </a:p>
          <a:p>
            <a:pPr lvl="0"/>
            <a:r>
              <a:rPr lang="en-US" dirty="0" smtClean="0"/>
              <a:t>Grasp</a:t>
            </a:r>
          </a:p>
          <a:p>
            <a:pPr lvl="0"/>
            <a:r>
              <a:rPr lang="en-US" dirty="0" smtClean="0"/>
              <a:t>Sucking</a:t>
            </a:r>
          </a:p>
          <a:p>
            <a:pPr lvl="0"/>
            <a:r>
              <a:rPr lang="en-US" dirty="0" smtClean="0"/>
              <a:t>Rooting </a:t>
            </a:r>
          </a:p>
          <a:p>
            <a:pPr lvl="0"/>
            <a:r>
              <a:rPr lang="en-US" dirty="0"/>
              <a:t>Babinski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Grasp: makes a fist over object placed in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Sucking occurs when something is put in a baby’s mouth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Rooting: when cheek is stroked, baby turns toward the side stroked with open mouth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Babinski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Babinski reflex occurs when baby’s foot is stroked and the toes fan out and foot twists in</a:t>
            </a:r>
          </a:p>
        </p:txBody>
      </p:sp>
    </p:spTree>
    <p:extLst>
      <p:ext uri="{BB962C8B-B14F-4D97-AF65-F5344CB8AC3E}">
        <p14:creationId xmlns:p14="http://schemas.microsoft.com/office/powerpoint/2010/main" val="31570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baby’s position changes quickly or a loud noise occurs baby throws head back, arms out and arches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 Gain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one of the best signs of good health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babies lose about 10 percent of their birth weight in the first five days of life</a:t>
            </a:r>
          </a:p>
          <a:p>
            <a:r>
              <a:rPr lang="en-US" dirty="0" smtClean="0"/>
              <a:t>Afterward</a:t>
            </a:r>
            <a:r>
              <a:rPr lang="en-US" dirty="0"/>
              <a:t>, they gain weight rapidly</a:t>
            </a:r>
          </a:p>
          <a:p>
            <a:r>
              <a:rPr lang="en-US" dirty="0" smtClean="0"/>
              <a:t>Gain </a:t>
            </a:r>
            <a:r>
              <a:rPr lang="en-US" dirty="0"/>
              <a:t>1 to 2 pounds per month in the first six months</a:t>
            </a:r>
          </a:p>
          <a:p>
            <a:r>
              <a:rPr lang="en-US" dirty="0" smtClean="0"/>
              <a:t>Gain </a:t>
            </a:r>
            <a:r>
              <a:rPr lang="en-US" dirty="0"/>
              <a:t>1 pound per month in the next six months</a:t>
            </a:r>
          </a:p>
          <a:p>
            <a:r>
              <a:rPr lang="en-US" dirty="0" smtClean="0"/>
              <a:t>Average </a:t>
            </a:r>
            <a:r>
              <a:rPr lang="en-US" dirty="0"/>
              <a:t>weight of a one-year-old is 20 to 22 pounds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2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instead </a:t>
            </a:r>
            <a:r>
              <a:rPr lang="en-US" dirty="0"/>
              <a:t>of height because they are measured lying down</a:t>
            </a:r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/>
              <a:t>baby is 20 inches long at birth</a:t>
            </a:r>
          </a:p>
          <a:p>
            <a:r>
              <a:rPr lang="en-US" dirty="0" smtClean="0"/>
              <a:t>Boys </a:t>
            </a:r>
            <a:r>
              <a:rPr lang="en-US" dirty="0"/>
              <a:t>are slightly longer than girls</a:t>
            </a:r>
          </a:p>
          <a:p>
            <a:r>
              <a:rPr lang="en-US" dirty="0" smtClean="0"/>
              <a:t>Average </a:t>
            </a:r>
            <a:r>
              <a:rPr lang="en-US" dirty="0"/>
              <a:t>baby at one year is 30 inches long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</a:t>
            </a:r>
            <a:r>
              <a:rPr lang="en-US" dirty="0"/>
              <a:t>themselves in a tightly secured position with fists clenched</a:t>
            </a:r>
          </a:p>
          <a:p>
            <a:r>
              <a:rPr lang="en-US" dirty="0" smtClean="0"/>
              <a:t>Skinny </a:t>
            </a:r>
            <a:r>
              <a:rPr lang="en-US" dirty="0"/>
              <a:t>arms and legs, large abdomen</a:t>
            </a:r>
          </a:p>
          <a:p>
            <a:r>
              <a:rPr lang="en-US" dirty="0" smtClean="0"/>
              <a:t>Navel </a:t>
            </a:r>
            <a:r>
              <a:rPr lang="en-US" dirty="0"/>
              <a:t>cord usually falls off in three weeks</a:t>
            </a:r>
          </a:p>
          <a:p>
            <a:r>
              <a:rPr lang="en-US" dirty="0" smtClean="0"/>
              <a:t>Body </a:t>
            </a:r>
            <a:r>
              <a:rPr lang="en-US" dirty="0"/>
              <a:t>straightens out during the first six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Baby’s head and abdomen are large and the legs and arms are short and small</a:t>
            </a:r>
          </a:p>
          <a:p>
            <a:r>
              <a:rPr lang="en-US" dirty="0" smtClean="0"/>
              <a:t>Skull has fontanels (soft spot)</a:t>
            </a:r>
          </a:p>
          <a:p>
            <a:endParaRPr lang="en-US" dirty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411" name="Picture 3" descr="C:\Documents and Settings\Administrator\Local Settings\Temporary Internet Files\Content.IE5\I50TQ7EN\MPj042303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 is blurry at birth but within a week or so, infant is aware of surrounding.</a:t>
            </a:r>
          </a:p>
          <a:p>
            <a:r>
              <a:rPr lang="en-US" dirty="0" smtClean="0"/>
              <a:t>Improves rapidly during the 1</a:t>
            </a:r>
            <a:r>
              <a:rPr lang="en-US" baseline="30000" dirty="0" smtClean="0"/>
              <a:t>st</a:t>
            </a:r>
            <a:r>
              <a:rPr lang="en-US" dirty="0" smtClean="0"/>
              <a:t> year.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18434" name="Picture 2" descr="C:\Documents and Settings\Administrator\Local Settings\Temporary Internet Files\Content.IE5\O9IBQ1GV\MPj042277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0" y="35052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develops with hearing spoken words.</a:t>
            </a:r>
          </a:p>
          <a:p>
            <a:r>
              <a:rPr lang="en-US" dirty="0" smtClean="0"/>
              <a:t>Can tell the direction of sound.</a:t>
            </a:r>
          </a:p>
          <a:p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19458" name="Picture 2" descr="C:\Documents and Settings\Administrator\Local Settings\Temporary Internet Files\Content.IE5\K5AN09MN\MPj040914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Teaches infant about the environment</a:t>
            </a:r>
          </a:p>
          <a:p>
            <a:r>
              <a:rPr lang="en-US" dirty="0" smtClean="0"/>
              <a:t>Becomes a more important sense for learning as the years progress.</a:t>
            </a:r>
          </a:p>
          <a:p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20483" name="Picture 3" descr="C:\Documents and Settings\Administrator\Local Settings\Temporary Internet Files\Content.IE5\05Q74PMV\MPj044222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3467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 and Taste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ten days they can distinguish their mother from other people by smell.</a:t>
            </a:r>
          </a:p>
          <a:p>
            <a:r>
              <a:rPr lang="en-US" dirty="0" smtClean="0"/>
              <a:t>Two week old babies can taste the difference between water, sour, sugar, salt and milk.</a:t>
            </a:r>
          </a:p>
          <a:p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21507" name="Picture 3" descr="C:\Documents and Settings\Administrator\Local Settings\Temporary Internet Files\Content.IE5\I50TQ7EN\MPj025530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0"/>
            <a:ext cx="3657600" cy="25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438</Words>
  <Application>Microsoft Office PowerPoint</Application>
  <PresentationFormat>On-screen Show (4:3)</PresentationFormat>
  <Paragraphs>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Obj. 4.01 Physical Development 0-12 months</vt:lpstr>
      <vt:lpstr>Weight Gain</vt:lpstr>
      <vt:lpstr>Length</vt:lpstr>
      <vt:lpstr>Body Shape</vt:lpstr>
      <vt:lpstr>Proportion</vt:lpstr>
      <vt:lpstr>Vision</vt:lpstr>
      <vt:lpstr>Hearing</vt:lpstr>
      <vt:lpstr>Touch</vt:lpstr>
      <vt:lpstr>Smell and Taste</vt:lpstr>
      <vt:lpstr>Voice</vt:lpstr>
      <vt:lpstr>Motor Skills</vt:lpstr>
      <vt:lpstr>Reflexes</vt:lpstr>
      <vt:lpstr>Grasp</vt:lpstr>
      <vt:lpstr>Sucking</vt:lpstr>
      <vt:lpstr>Rooting </vt:lpstr>
      <vt:lpstr>Babinski</vt:lpstr>
      <vt:lpstr>Startle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Obj. 4.01 Physical Development 0-12 months</dc:title>
  <dc:creator>Administrator</dc:creator>
  <cp:lastModifiedBy>Jamyra Lashley</cp:lastModifiedBy>
  <cp:revision>17</cp:revision>
  <dcterms:created xsi:type="dcterms:W3CDTF">2010-03-29T11:51:24Z</dcterms:created>
  <dcterms:modified xsi:type="dcterms:W3CDTF">2014-10-30T21:09:51Z</dcterms:modified>
</cp:coreProperties>
</file>