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65" r:id="rId4"/>
    <p:sldId id="275" r:id="rId5"/>
    <p:sldId id="266" r:id="rId6"/>
    <p:sldId id="276" r:id="rId7"/>
    <p:sldId id="267" r:id="rId8"/>
    <p:sldId id="277" r:id="rId9"/>
    <p:sldId id="268" r:id="rId10"/>
    <p:sldId id="25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407" y="228600"/>
            <a:ext cx="8458200" cy="1143000"/>
          </a:xfrm>
        </p:spPr>
        <p:txBody>
          <a:bodyPr/>
          <a:lstStyle/>
          <a:p>
            <a:r>
              <a:rPr lang="en-US" dirty="0" smtClean="0"/>
              <a:t>2.03 Careers </a:t>
            </a:r>
            <a:r>
              <a:rPr lang="en-US" dirty="0" smtClean="0"/>
              <a:t>In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612" y="1752600"/>
            <a:ext cx="7086600" cy="2133600"/>
          </a:xfrm>
        </p:spPr>
        <p:txBody>
          <a:bodyPr/>
          <a:lstStyle/>
          <a:p>
            <a:r>
              <a:rPr lang="en-US" dirty="0" smtClean="0"/>
              <a:t>Entry- Level	</a:t>
            </a:r>
          </a:p>
          <a:p>
            <a:r>
              <a:rPr lang="en-US" dirty="0" smtClean="0"/>
              <a:t>Associate’s Degree</a:t>
            </a:r>
          </a:p>
          <a:p>
            <a:r>
              <a:rPr lang="en-US" dirty="0" smtClean="0"/>
              <a:t>4- Year Degree</a:t>
            </a:r>
          </a:p>
          <a:p>
            <a:r>
              <a:rPr lang="en-US" dirty="0" smtClean="0"/>
              <a:t>Graduate Degree and Above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Entry-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34200" y="1447800"/>
            <a:ext cx="3886200" cy="336423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Babysitter: Take care </a:t>
            </a:r>
            <a:r>
              <a:rPr lang="en-US" sz="2800" dirty="0"/>
              <a:t>of </a:t>
            </a:r>
            <a:r>
              <a:rPr lang="en-US" sz="2800" dirty="0" smtClean="0"/>
              <a:t>the child </a:t>
            </a:r>
            <a:r>
              <a:rPr lang="en-US" sz="2800" dirty="0"/>
              <a:t>while the parents are temporarily away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Childcare teacher </a:t>
            </a:r>
            <a:r>
              <a:rPr lang="en-US" sz="2800" dirty="0"/>
              <a:t>a</a:t>
            </a:r>
            <a:r>
              <a:rPr lang="en-US" sz="2800" dirty="0" smtClean="0"/>
              <a:t>ssistance: Assist classroom teacher in daily classroom activities. </a:t>
            </a:r>
          </a:p>
          <a:p>
            <a:endParaRPr lang="en-US" dirty="0"/>
          </a:p>
        </p:txBody>
      </p:sp>
      <p:pic>
        <p:nvPicPr>
          <p:cNvPr id="8" name="Picture Placeholder 7" descr="Woman and girl gardening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Rounded Rectangle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Entry Level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600" y="2133600"/>
            <a:ext cx="3657600" cy="2194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Originates </a:t>
            </a:r>
            <a:r>
              <a:rPr lang="en-US" sz="2400" dirty="0"/>
              <a:t>puppet shows, designs and constructs puppets and moves controls of puppets to animate them for entertainment of audience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022" y="118619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Camp Counselor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9812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esponsible </a:t>
            </a:r>
            <a:r>
              <a:rPr lang="en-US" sz="2800" dirty="0"/>
              <a:t>for planning, leading, and implementing core and non-core programs and experiences for children in a small group setting.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1447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Puppeteer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8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4400" y="5257800"/>
            <a:ext cx="3566160" cy="109728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Associate’s Degree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5978194" y="1371600"/>
            <a:ext cx="2861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Sonographer: Use technology to create </a:t>
            </a:r>
            <a:r>
              <a:rPr lang="en-US" sz="2400" dirty="0"/>
              <a:t>and interpret images from inside the human </a:t>
            </a:r>
            <a:r>
              <a:rPr lang="en-US" sz="2400" dirty="0" smtClean="0"/>
              <a:t>body. Often used for Ultrasounds.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00400" y="5486400"/>
            <a:ext cx="3566160" cy="1097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/>
              <a:t>Associate’s Degree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0322" y="10668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dirty="0" smtClean="0"/>
              <a:t>~Giving </a:t>
            </a:r>
            <a:r>
              <a:rPr lang="en-US" dirty="0"/>
              <a:t>medication as prescribed by a </a:t>
            </a:r>
            <a:r>
              <a:rPr lang="en-US" dirty="0" smtClean="0"/>
              <a:t>physician.</a:t>
            </a:r>
            <a:endParaRPr lang="en-US" dirty="0"/>
          </a:p>
          <a:p>
            <a:pPr fontAlgn="ctr"/>
            <a:r>
              <a:rPr lang="en-US" dirty="0" smtClean="0"/>
              <a:t>~Taking </a:t>
            </a:r>
            <a:r>
              <a:rPr lang="en-US" dirty="0"/>
              <a:t>vital signs, such as blood pressure, temperature, and weight</a:t>
            </a:r>
          </a:p>
          <a:p>
            <a:pPr fontAlgn="ctr"/>
            <a:r>
              <a:rPr lang="en-US" dirty="0" smtClean="0"/>
              <a:t>~Basic </a:t>
            </a:r>
            <a:r>
              <a:rPr lang="en-US" dirty="0"/>
              <a:t>wound care including cleaning and bandaging injured areas</a:t>
            </a:r>
          </a:p>
          <a:p>
            <a:pPr fontAlgn="ctr"/>
            <a:r>
              <a:rPr lang="en-US" dirty="0" smtClean="0"/>
              <a:t>~Giving </a:t>
            </a:r>
            <a:r>
              <a:rPr lang="en-US" dirty="0"/>
              <a:t>injections of medication</a:t>
            </a:r>
          </a:p>
          <a:p>
            <a:pPr fontAlgn="ctr"/>
            <a:r>
              <a:rPr lang="en-US" dirty="0" smtClean="0"/>
              <a:t>~Immunizations</a:t>
            </a:r>
            <a:endParaRPr lang="en-US" dirty="0"/>
          </a:p>
          <a:p>
            <a:pPr fontAlgn="ctr"/>
            <a:r>
              <a:rPr lang="en-US" dirty="0" smtClean="0"/>
              <a:t>~Taking </a:t>
            </a:r>
            <a:r>
              <a:rPr lang="en-US" dirty="0"/>
              <a:t>medical </a:t>
            </a:r>
            <a:r>
              <a:rPr lang="en-US" dirty="0" smtClean="0"/>
              <a:t>histories, entering </a:t>
            </a:r>
            <a:r>
              <a:rPr lang="en-US" dirty="0"/>
              <a:t>information into computer systems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12876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Dental hygienist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12374" y="262232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Nurse – LPN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0883" y="1729281"/>
            <a:ext cx="3377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lean </a:t>
            </a:r>
            <a:r>
              <a:rPr lang="en-US" sz="2400" dirty="0"/>
              <a:t>teeth, examine patients for signs of oral </a:t>
            </a:r>
            <a:r>
              <a:rPr lang="en-US" sz="2400" dirty="0" smtClean="0"/>
              <a:t>diseases. </a:t>
            </a: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other preventive dental care. </a:t>
            </a:r>
            <a:r>
              <a:rPr lang="en-US" sz="2400" dirty="0" smtClean="0"/>
              <a:t>Educate patients </a:t>
            </a:r>
            <a:r>
              <a:rPr lang="en-US" sz="2400" dirty="0"/>
              <a:t>on ways to improve and maintain good oral </a:t>
            </a:r>
            <a:r>
              <a:rPr lang="en-US" sz="2400" dirty="0" smtClean="0"/>
              <a:t>health.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young girls standing on the beach" title="Sample pictur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Young girl blowing bubbles" title="Sample pictur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5638800"/>
            <a:ext cx="8104083" cy="579921"/>
          </a:xfrm>
        </p:spPr>
        <p:txBody>
          <a:bodyPr>
            <a:noAutofit/>
          </a:bodyPr>
          <a:lstStyle/>
          <a:p>
            <a:r>
              <a:rPr lang="en-US" sz="4400" dirty="0" smtClean="0"/>
              <a:t>4 Year Degree </a:t>
            </a:r>
            <a:endParaRPr lang="en-US" sz="4400" dirty="0"/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3088" y="126089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Activities director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Develop </a:t>
            </a:r>
            <a:r>
              <a:rPr lang="en-US" sz="2000" dirty="0"/>
              <a:t>programs and coordinate recreational activities </a:t>
            </a:r>
            <a:r>
              <a:rPr lang="en-US" sz="2000" dirty="0" smtClean="0"/>
              <a:t>for participants.</a:t>
            </a:r>
          </a:p>
          <a:p>
            <a:endParaRPr lang="en-US" sz="2000" dirty="0"/>
          </a:p>
          <a:p>
            <a:r>
              <a:rPr lang="en-US" sz="2000" b="1" dirty="0" smtClean="0"/>
              <a:t>Special education teacher:</a:t>
            </a:r>
            <a:r>
              <a:rPr lang="en-US" sz="2000" b="1" dirty="0"/>
              <a:t> </a:t>
            </a:r>
            <a:r>
              <a:rPr lang="en-US" sz="2000" dirty="0"/>
              <a:t>W</a:t>
            </a:r>
            <a:r>
              <a:rPr lang="en-US" sz="2000" dirty="0" smtClean="0"/>
              <a:t>ork </a:t>
            </a:r>
            <a:r>
              <a:rPr lang="en-US" sz="2000" dirty="0"/>
              <a:t>with children and young adults who need extra </a:t>
            </a:r>
            <a:r>
              <a:rPr lang="en-US" sz="2000" dirty="0" smtClean="0"/>
              <a:t>support to complete </a:t>
            </a:r>
            <a:r>
              <a:rPr lang="en-US" sz="2000" dirty="0"/>
              <a:t>their learning successfully</a:t>
            </a:r>
            <a:r>
              <a:rPr lang="en-US" sz="2000" dirty="0" smtClean="0"/>
              <a:t>.</a:t>
            </a:r>
          </a:p>
          <a:p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A026335.pn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b="12969"/>
          <a:stretch>
            <a:fillRect/>
          </a:stretch>
        </p:blipFill>
        <p:spPr>
          <a:xfrm>
            <a:off x="6629400" y="990600"/>
            <a:ext cx="2350862" cy="1804117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413" b="13413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4 Year Degree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0668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Dietitian: </a:t>
            </a:r>
            <a:r>
              <a:rPr lang="en-US" sz="2800" dirty="0"/>
              <a:t>Plan food and nutrition programs and supervise the preparation and serving of meals. Help prevent and treat illnesses by promoting healthy eating habits and recommending dietary modifications.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irl and boy in raincoats" title="Sample pictur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Young girl in blue raincoat" title="Sample picture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2" name="Rounded Rectangle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38232"/>
            <a:ext cx="434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Child psychologist and psychiatrist(medication): Help children deal with behavior</a:t>
            </a:r>
            <a:r>
              <a:rPr lang="en-US" sz="2800" dirty="0"/>
              <a:t>, emotions and </a:t>
            </a:r>
            <a:r>
              <a:rPr lang="en-US" sz="2800" dirty="0" smtClean="0"/>
              <a:t>feelings problems.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2819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Graduate Degree and Above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38862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Pediatricians: Physician who specializes in development, care, and diseases of babies and children.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7315200" cy="1828800"/>
          </a:xfrm>
        </p:spPr>
        <p:txBody>
          <a:bodyPr/>
          <a:lstStyle/>
          <a:p>
            <a:r>
              <a:rPr lang="en-US" dirty="0"/>
              <a:t>Graduate Degree and Above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905000"/>
            <a:ext cx="6019800" cy="3733800"/>
          </a:xfrm>
        </p:spPr>
        <p:txBody>
          <a:bodyPr/>
          <a:lstStyle/>
          <a:p>
            <a:r>
              <a:rPr lang="en-US" sz="3200" dirty="0"/>
              <a:t>OB/GYN: Specialists whose focus is women's health.</a:t>
            </a:r>
          </a:p>
          <a:p>
            <a:endParaRPr lang="en-US" sz="3200" dirty="0"/>
          </a:p>
          <a:p>
            <a:r>
              <a:rPr lang="en-US" sz="3200" dirty="0"/>
              <a:t>Physical Therapist: Help injured or ill people improve their movement and manage their pain.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448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Children Friends 16x9</vt:lpstr>
      <vt:lpstr>2.03 Careers In Education </vt:lpstr>
      <vt:lpstr>Entry- Level</vt:lpstr>
      <vt:lpstr>Entry Level</vt:lpstr>
      <vt:lpstr>PowerPoint Presentation</vt:lpstr>
      <vt:lpstr>PowerPoint Presentation</vt:lpstr>
      <vt:lpstr>4 Year Degree </vt:lpstr>
      <vt:lpstr>4 Year Degree </vt:lpstr>
      <vt:lpstr>PowerPoint Presentation</vt:lpstr>
      <vt:lpstr>Graduate Degree and Above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2015-03-05T14:12:06Z</dcterms:created>
  <dcterms:modified xsi:type="dcterms:W3CDTF">2017-03-02T13:52:19Z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