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21275D-F316-4F91-BC7D-7AFA286E242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881FF2-3A3F-4B6E-9858-62406490C1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4.02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specific person, distinct from others in a group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significant connection or similarity between two or more things, or the state of being related to something else</a:t>
            </a:r>
            <a:endParaRPr lang="en-US" dirty="0"/>
          </a:p>
        </p:txBody>
      </p:sp>
      <p:pic>
        <p:nvPicPr>
          <p:cNvPr id="4" name="Picture 3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971800"/>
            <a:ext cx="2990935" cy="225317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way a person acts</a:t>
            </a:r>
            <a:endParaRPr lang="en-US" dirty="0"/>
          </a:p>
        </p:txBody>
      </p:sp>
      <p:pic>
        <p:nvPicPr>
          <p:cNvPr id="4" name="Picture 3" descr="todd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895600"/>
            <a:ext cx="2514600" cy="278846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Self-concepts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way a person looks at himself/herself</a:t>
            </a:r>
          </a:p>
          <a:p>
            <a:endParaRPr lang="en-US" dirty="0"/>
          </a:p>
        </p:txBody>
      </p:sp>
      <p:pic>
        <p:nvPicPr>
          <p:cNvPr id="4" name="Picture 3" descr="self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19400"/>
            <a:ext cx="2114550" cy="2574235"/>
          </a:xfrm>
          <a:prstGeom prst="rect">
            <a:avLst/>
          </a:prstGeom>
        </p:spPr>
      </p:pic>
      <p:pic>
        <p:nvPicPr>
          <p:cNvPr id="5" name="Picture 4" descr="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514600"/>
            <a:ext cx="2414588" cy="31840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Mistrust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Lack of confidence in a person or thing</a:t>
            </a:r>
            <a:endParaRPr lang="en-US" dirty="0"/>
          </a:p>
        </p:txBody>
      </p:sp>
      <p:pic>
        <p:nvPicPr>
          <p:cNvPr id="4" name="Picture 3" descr="mistr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819400"/>
            <a:ext cx="2511667" cy="219551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hindrance that prevents a desired outcome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act of mimicking somebody, or an impression of somebody</a:t>
            </a:r>
            <a:endParaRPr lang="en-US" dirty="0"/>
          </a:p>
        </p:txBody>
      </p:sp>
      <p:pic>
        <p:nvPicPr>
          <p:cNvPr id="4" name="Picture 3" descr="man 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5740" y="3048000"/>
            <a:ext cx="1948985" cy="1981200"/>
          </a:xfrm>
          <a:prstGeom prst="rect">
            <a:avLst/>
          </a:prstGeom>
        </p:spPr>
      </p:pic>
      <p:pic>
        <p:nvPicPr>
          <p:cNvPr id="5" name="Picture 4" descr="m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124200"/>
            <a:ext cx="253365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Freedom from being controlled by another person</a:t>
            </a:r>
            <a:endParaRPr lang="en-US" dirty="0"/>
          </a:p>
        </p:txBody>
      </p:sp>
      <p:pic>
        <p:nvPicPr>
          <p:cNvPr id="4" name="Picture 3" descr="ind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895600"/>
            <a:ext cx="2479301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strong feeling about someone or something</a:t>
            </a:r>
            <a:endParaRPr lang="en-US" dirty="0"/>
          </a:p>
        </p:txBody>
      </p:sp>
      <p:pic>
        <p:nvPicPr>
          <p:cNvPr id="6" name="Picture 5" descr="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743200"/>
            <a:ext cx="4267200" cy="279698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sum of </a:t>
            </a:r>
            <a:r>
              <a:rPr lang="en-US" dirty="0" smtClean="0"/>
              <a:t>someone’s attitudes, interests, behavioral patterns, emotional responses, social roles, and other traits that endure over long periods of time</a:t>
            </a:r>
            <a:endParaRPr lang="en-US" dirty="0"/>
          </a:p>
        </p:txBody>
      </p:sp>
      <p:pic>
        <p:nvPicPr>
          <p:cNvPr id="4" name="Picture 3" descr="per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971800"/>
            <a:ext cx="3937493" cy="2395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of learning to recognize and express feelings and establish a unique personal identity</a:t>
            </a:r>
            <a:endParaRPr lang="en-US" dirty="0"/>
          </a:p>
        </p:txBody>
      </p:sp>
      <p:pic>
        <p:nvPicPr>
          <p:cNvPr id="1028" name="Picture 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1761" y="2986430"/>
            <a:ext cx="1329725" cy="1280770"/>
          </a:xfrm>
          <a:prstGeom prst="rect">
            <a:avLst/>
          </a:prstGeom>
          <a:noFill/>
        </p:spPr>
      </p:pic>
      <p:pic>
        <p:nvPicPr>
          <p:cNvPr id="1029" name="Picture 5" descr="C:\Documents and Settings\jlashley\Local Settings\Temporary Internet Files\Content.IE5\424BD7L6\MC9003835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276600"/>
            <a:ext cx="1676400" cy="1999660"/>
          </a:xfrm>
          <a:prstGeom prst="rect">
            <a:avLst/>
          </a:prstGeom>
          <a:noFill/>
        </p:spPr>
      </p:pic>
      <p:pic>
        <p:nvPicPr>
          <p:cNvPr id="1030" name="Picture 6" descr="C:\Documents and Settings\jlashley\Local Settings\Temporary Internet Files\Content.IE5\424BD7L6\MC90004877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200400"/>
            <a:ext cx="1967126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of learning to show self-expression and interact with others</a:t>
            </a:r>
            <a:endParaRPr lang="en-US" dirty="0"/>
          </a:p>
        </p:txBody>
      </p:sp>
      <p:pic>
        <p:nvPicPr>
          <p:cNvPr id="2050" name="Picture 2" descr="C:\Documents and Settings\jlashley\Local Settings\Temporary Internet Files\Content.IE5\424BD7L6\MC9000602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862" y="3429000"/>
            <a:ext cx="2285333" cy="2133600"/>
          </a:xfrm>
          <a:prstGeom prst="rect">
            <a:avLst/>
          </a:prstGeom>
          <a:noFill/>
        </p:spPr>
      </p:pic>
      <p:pic>
        <p:nvPicPr>
          <p:cNvPr id="2051" name="Picture 3" descr="C:\Documents and Settings\jlashley\Local Settings\Temporary Internet Files\Content.IE5\LQI2R30H\MC9004350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2590800" cy="2105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Predictable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Happening or turning out in the way that might have been expected</a:t>
            </a:r>
            <a:endParaRPr lang="en-US" dirty="0"/>
          </a:p>
        </p:txBody>
      </p:sp>
      <p:pic>
        <p:nvPicPr>
          <p:cNvPr id="3076" name="Picture 4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352800"/>
            <a:ext cx="6392390" cy="1067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Tender feelings toward someone or something</a:t>
            </a:r>
            <a:endParaRPr lang="en-US" dirty="0"/>
          </a:p>
        </p:txBody>
      </p:sp>
      <p:pic>
        <p:nvPicPr>
          <p:cNvPr id="4098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19400"/>
            <a:ext cx="2395396" cy="2412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situation in which there is friendly </a:t>
            </a:r>
            <a:r>
              <a:rPr lang="en-US" dirty="0" smtClean="0"/>
              <a:t>agreement.</a:t>
            </a:r>
            <a:endParaRPr lang="en-US" dirty="0"/>
          </a:p>
        </p:txBody>
      </p:sp>
      <p:sp>
        <p:nvSpPr>
          <p:cNvPr id="5122" name="Music"/>
          <p:cNvSpPr>
            <a:spLocks noEditPoints="1" noChangeArrowheads="1"/>
          </p:cNvSpPr>
          <p:nvPr/>
        </p:nvSpPr>
        <p:spPr bwMode="auto">
          <a:xfrm>
            <a:off x="3581400" y="3276600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ability to choose or the choice of the best moment to do or say something</a:t>
            </a:r>
            <a:endParaRPr lang="en-US" dirty="0"/>
          </a:p>
        </p:txBody>
      </p:sp>
      <p:pic>
        <p:nvPicPr>
          <p:cNvPr id="614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200400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Reliance on good qualities, especially fairness, honor, and ability</a:t>
            </a:r>
            <a:endParaRPr lang="en-US" dirty="0"/>
          </a:p>
        </p:txBody>
      </p:sp>
      <p:pic>
        <p:nvPicPr>
          <p:cNvPr id="4" name="Picture 3" descr="tr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971800"/>
            <a:ext cx="3204079" cy="21574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Healthy Attachments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bond between a child and a parent or other primary caregivers.</a:t>
            </a:r>
          </a:p>
        </p:txBody>
      </p:sp>
      <p:pic>
        <p:nvPicPr>
          <p:cNvPr id="4" name="Picture 3" descr="mother and 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743200"/>
            <a:ext cx="1885950" cy="23923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230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Franklin Gothic Book</vt:lpstr>
      <vt:lpstr>Perpetua</vt:lpstr>
      <vt:lpstr>Wingdings 2</vt:lpstr>
      <vt:lpstr>Equity</vt:lpstr>
      <vt:lpstr>Key Terms</vt:lpstr>
      <vt:lpstr>Emotional Development</vt:lpstr>
      <vt:lpstr>Social Development</vt:lpstr>
      <vt:lpstr>Predictable Patterns</vt:lpstr>
      <vt:lpstr>Affection</vt:lpstr>
      <vt:lpstr>Harmony</vt:lpstr>
      <vt:lpstr>Timing</vt:lpstr>
      <vt:lpstr>Trust</vt:lpstr>
      <vt:lpstr>Healthy Attachments</vt:lpstr>
      <vt:lpstr>Individual Personality</vt:lpstr>
      <vt:lpstr>Relationships</vt:lpstr>
      <vt:lpstr>Behaviors</vt:lpstr>
      <vt:lpstr>Self-concepts</vt:lpstr>
      <vt:lpstr>Mistrust</vt:lpstr>
      <vt:lpstr>Interference</vt:lpstr>
      <vt:lpstr>Imitation</vt:lpstr>
      <vt:lpstr>Independence</vt:lpstr>
      <vt:lpstr>Emotions</vt:lpstr>
      <vt:lpstr>Personality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Terms</dc:title>
  <dc:creator>jlashley</dc:creator>
  <cp:lastModifiedBy>lcole3</cp:lastModifiedBy>
  <cp:revision>7</cp:revision>
  <dcterms:created xsi:type="dcterms:W3CDTF">2014-04-29T13:36:43Z</dcterms:created>
  <dcterms:modified xsi:type="dcterms:W3CDTF">2015-04-06T12:51:43Z</dcterms:modified>
</cp:coreProperties>
</file>